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669088" cy="9928225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3127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00D0-D274-4B88-8018-48AD692C6FA8}" type="datetimeFigureOut">
              <a:rPr lang="th-TH" smtClean="0"/>
              <a:t>01/12/51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8555E-BC33-4C1D-8697-A528CFBF75A1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CE43D-F20B-4CCB-A848-845189055727}" type="datetimeFigureOut">
              <a:rPr lang="th-TH" smtClean="0"/>
              <a:t>01/12/51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27977-0F87-4D2A-8D85-FB336FD7A0A1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85B2-17BF-4D2C-91D4-DE45DEE9FE27}" type="datetimeFigureOut">
              <a:rPr lang="th-TH" smtClean="0"/>
              <a:pPr/>
              <a:t>01/12/51</a:t>
            </a:fld>
            <a:endParaRPr lang="th-TH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441B-8B4D-48DB-994E-63544BBAA2C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85B2-17BF-4D2C-91D4-DE45DEE9FE27}" type="datetimeFigureOut">
              <a:rPr lang="th-TH" smtClean="0"/>
              <a:pPr/>
              <a:t>01/12/51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441B-8B4D-48DB-994E-63544BBAA2C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85B2-17BF-4D2C-91D4-DE45DEE9FE27}" type="datetimeFigureOut">
              <a:rPr lang="th-TH" smtClean="0"/>
              <a:pPr/>
              <a:t>01/12/51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441B-8B4D-48DB-994E-63544BBAA2C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85B2-17BF-4D2C-91D4-DE45DEE9FE27}" type="datetimeFigureOut">
              <a:rPr lang="th-TH" smtClean="0"/>
              <a:pPr/>
              <a:t>01/12/51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441B-8B4D-48DB-994E-63544BBAA2C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85B2-17BF-4D2C-91D4-DE45DEE9FE27}" type="datetimeFigureOut">
              <a:rPr lang="th-TH" smtClean="0"/>
              <a:pPr/>
              <a:t>01/12/51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441B-8B4D-48DB-994E-63544BBAA2C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85B2-17BF-4D2C-91D4-DE45DEE9FE27}" type="datetimeFigureOut">
              <a:rPr lang="th-TH" smtClean="0"/>
              <a:pPr/>
              <a:t>01/12/51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441B-8B4D-48DB-994E-63544BBAA2C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85B2-17BF-4D2C-91D4-DE45DEE9FE27}" type="datetimeFigureOut">
              <a:rPr lang="th-TH" smtClean="0"/>
              <a:pPr/>
              <a:t>01/12/51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441B-8B4D-48DB-994E-63544BBAA2C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85B2-17BF-4D2C-91D4-DE45DEE9FE27}" type="datetimeFigureOut">
              <a:rPr lang="th-TH" smtClean="0"/>
              <a:pPr/>
              <a:t>01/12/51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441B-8B4D-48DB-994E-63544BBAA2C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85B2-17BF-4D2C-91D4-DE45DEE9FE27}" type="datetimeFigureOut">
              <a:rPr lang="th-TH" smtClean="0"/>
              <a:pPr/>
              <a:t>01/12/51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441B-8B4D-48DB-994E-63544BBAA2C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85B2-17BF-4D2C-91D4-DE45DEE9FE27}" type="datetimeFigureOut">
              <a:rPr lang="th-TH" smtClean="0"/>
              <a:pPr/>
              <a:t>01/12/51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2441B-8B4D-48DB-994E-63544BBAA2C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85B2-17BF-4D2C-91D4-DE45DEE9FE27}" type="datetimeFigureOut">
              <a:rPr lang="th-TH" smtClean="0"/>
              <a:pPr/>
              <a:t>01/12/51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6A2441B-8B4D-48DB-994E-63544BBAA2C0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3985B2-17BF-4D2C-91D4-DE45DEE9FE27}" type="datetimeFigureOut">
              <a:rPr lang="th-TH" smtClean="0"/>
              <a:pPr/>
              <a:t>01/12/51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A2441B-8B4D-48DB-994E-63544BBAA2C0}" type="slidenum">
              <a:rPr lang="th-TH" smtClean="0"/>
              <a:pPr/>
              <a:t>‹#›</a:t>
            </a:fld>
            <a:endParaRPr lang="th-TH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2009 Review Strategies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Dan Sharp</a:t>
            </a:r>
            <a:endParaRPr lang="th-TH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For Success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Making a schedule</a:t>
            </a:r>
          </a:p>
          <a:p>
            <a:r>
              <a:rPr lang="en-US" dirty="0" smtClean="0"/>
              <a:t>Strategies</a:t>
            </a:r>
          </a:p>
          <a:p>
            <a:r>
              <a:rPr lang="en-US" dirty="0" smtClean="0"/>
              <a:t>Gantt Chart</a:t>
            </a:r>
          </a:p>
          <a:p>
            <a:r>
              <a:rPr lang="en-US" dirty="0" smtClean="0"/>
              <a:t>Assigning roles for your group</a:t>
            </a:r>
          </a:p>
          <a:p>
            <a:r>
              <a:rPr lang="en-US" dirty="0" smtClean="0"/>
              <a:t>Completing your strategy preparation</a:t>
            </a:r>
          </a:p>
          <a:p>
            <a:r>
              <a:rPr lang="en-US" dirty="0" smtClean="0"/>
              <a:t>Assessment</a:t>
            </a:r>
          </a:p>
          <a:p>
            <a:r>
              <a:rPr lang="en-US" dirty="0" smtClean="0"/>
              <a:t>Success</a:t>
            </a:r>
          </a:p>
          <a:p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Management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out how many days you have to prepare for the test</a:t>
            </a:r>
          </a:p>
          <a:p>
            <a:r>
              <a:rPr lang="en-US" dirty="0" smtClean="0"/>
              <a:t>Make a schedule </a:t>
            </a:r>
          </a:p>
          <a:p>
            <a:r>
              <a:rPr lang="en-US" dirty="0" smtClean="0"/>
              <a:t>Don’t wait until the last few days</a:t>
            </a:r>
          </a:p>
          <a:p>
            <a:r>
              <a:rPr lang="en-US" dirty="0" smtClean="0"/>
              <a:t>Stick to your schedule</a:t>
            </a:r>
          </a:p>
          <a:p>
            <a:pPr>
              <a:buNone/>
            </a:pP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You must complete at least four of the following strategies in your group</a:t>
            </a:r>
          </a:p>
          <a:p>
            <a:pPr marL="514350" indent="-514350">
              <a:buAutoNum type="arabicParenR"/>
            </a:pPr>
            <a:r>
              <a:rPr lang="en-US" dirty="0" smtClean="0"/>
              <a:t>Create and use Flashcards *</a:t>
            </a:r>
          </a:p>
          <a:p>
            <a:pPr marL="514350" indent="-514350">
              <a:buAutoNum type="arabicParenR"/>
            </a:pPr>
            <a:r>
              <a:rPr lang="en-US" dirty="0" smtClean="0"/>
              <a:t>Create Summary Notes and Concept Maps *</a:t>
            </a:r>
          </a:p>
          <a:p>
            <a:pPr marL="514350" indent="-514350">
              <a:buAutoNum type="arabicParenR"/>
            </a:pPr>
            <a:r>
              <a:rPr lang="en-US" dirty="0" smtClean="0"/>
              <a:t>Group Question Quizzes</a:t>
            </a:r>
          </a:p>
          <a:p>
            <a:pPr marL="514350" indent="-514350">
              <a:buAutoNum type="arabicParenR"/>
            </a:pPr>
            <a:r>
              <a:rPr lang="en-US" dirty="0" smtClean="0"/>
              <a:t>Complete Review worksheets</a:t>
            </a:r>
          </a:p>
          <a:p>
            <a:pPr marL="514350" indent="-514350">
              <a:buAutoNum type="arabicParenR"/>
            </a:pPr>
            <a:r>
              <a:rPr lang="en-US" dirty="0" smtClean="0"/>
              <a:t>Summarize old tests</a:t>
            </a:r>
          </a:p>
          <a:p>
            <a:pPr marL="514350" indent="-514350">
              <a:buAutoNum type="arabicParenR"/>
            </a:pPr>
            <a:r>
              <a:rPr lang="en-US" dirty="0" smtClean="0"/>
              <a:t>Approved strategy from Mr. Dan</a:t>
            </a:r>
          </a:p>
          <a:p>
            <a:pPr marL="514350" indent="-514350">
              <a:buAutoNum type="arabicParenR"/>
            </a:pP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Gantt Chart	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Excel spread sheet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Assigning Roles in your Group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group will be required to complete the tasks the way you want to.</a:t>
            </a:r>
          </a:p>
          <a:p>
            <a:r>
              <a:rPr lang="en-US" dirty="0" smtClean="0"/>
              <a:t>Group responsibilities will be “</a:t>
            </a:r>
            <a:r>
              <a:rPr lang="en-US" dirty="0" err="1" smtClean="0"/>
              <a:t>ok’d</a:t>
            </a:r>
            <a:r>
              <a:rPr lang="en-US" dirty="0" smtClean="0"/>
              <a:t>” by Mr. Dan before you start.</a:t>
            </a:r>
          </a:p>
          <a:p>
            <a:endParaRPr lang="en-US" dirty="0" smtClean="0"/>
          </a:p>
          <a:p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	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be graded as a group on you progress using the rubric that I handed out.  </a:t>
            </a:r>
          </a:p>
          <a:p>
            <a:r>
              <a:rPr lang="en-US" dirty="0" smtClean="0"/>
              <a:t>Look at the rubric and understand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Flash Cards</a:t>
            </a:r>
            <a:endParaRPr lang="th-TH" dirty="0"/>
          </a:p>
        </p:txBody>
      </p:sp>
      <p:pic>
        <p:nvPicPr>
          <p:cNvPr id="1026" name="Picture 2" descr="http://www.flashmybrain.com/images/learning-calculus-flash-car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857364"/>
            <a:ext cx="5000660" cy="3889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Notes and Concept Maps</a:t>
            </a:r>
            <a:endParaRPr lang="th-TH" dirty="0"/>
          </a:p>
        </p:txBody>
      </p:sp>
      <p:pic>
        <p:nvPicPr>
          <p:cNvPr id="21506" name="Picture 2" descr="http://bioliteracy.net/Graphics/conceptmapic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714488"/>
            <a:ext cx="4252011" cy="4887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</TotalTime>
  <Words>171</Words>
  <Application>Microsoft Office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2009 Review Strategies</vt:lpstr>
      <vt:lpstr>Outline For Success</vt:lpstr>
      <vt:lpstr>Time Management</vt:lpstr>
      <vt:lpstr>Strategies</vt:lpstr>
      <vt:lpstr>Gantt Chart </vt:lpstr>
      <vt:lpstr>Assigning Roles in your Group</vt:lpstr>
      <vt:lpstr>Assessment </vt:lpstr>
      <vt:lpstr>Flash Cards</vt:lpstr>
      <vt:lpstr>Summary Notes and Concept Maps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2009 Review Strategies</dc:title>
  <dc:creator>iLLuSioN</dc:creator>
  <cp:lastModifiedBy>iLLuSioN</cp:lastModifiedBy>
  <cp:revision>13</cp:revision>
  <dcterms:created xsi:type="dcterms:W3CDTF">2008-11-30T06:52:14Z</dcterms:created>
  <dcterms:modified xsi:type="dcterms:W3CDTF">2008-12-01T00:25:27Z</dcterms:modified>
</cp:coreProperties>
</file>