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6CE05-4BE1-4479-8099-35B4864DC89D}" type="datetimeFigureOut">
              <a:rPr lang="th-TH" smtClean="0"/>
              <a:t>30/01/52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55FF4-B636-4CAA-ACC8-C0E945CDB0C7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2009 Science Enquiry Conference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American School of Bangkok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Science Enquiry Conference?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science enquiry conference is the reporting of scientific research to a group of peers.</a:t>
            </a:r>
          </a:p>
          <a:p>
            <a:r>
              <a:rPr lang="en-US" dirty="0" smtClean="0"/>
              <a:t>It is demonstrates the “Scientific Method”</a:t>
            </a:r>
          </a:p>
          <a:p>
            <a:r>
              <a:rPr lang="en-US" dirty="0" smtClean="0"/>
              <a:t>What are some things the “Scientific Method” includes?  (3 Minutes)</a:t>
            </a:r>
          </a:p>
          <a:p>
            <a:endParaRPr lang="en-US" dirty="0" smtClean="0"/>
          </a:p>
          <a:p>
            <a:r>
              <a:rPr lang="en-US" dirty="0" smtClean="0"/>
              <a:t>What does a science enquiry conference look like?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just happened?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notice?</a:t>
            </a:r>
          </a:p>
          <a:p>
            <a:r>
              <a:rPr lang="en-US" dirty="0" smtClean="0"/>
              <a:t>What did it include?</a:t>
            </a:r>
          </a:p>
          <a:p>
            <a:r>
              <a:rPr lang="en-US" dirty="0" smtClean="0"/>
              <a:t>How did he speak?</a:t>
            </a:r>
          </a:p>
          <a:p>
            <a:r>
              <a:rPr lang="en-US" dirty="0" smtClean="0"/>
              <a:t>What did you see?</a:t>
            </a:r>
          </a:p>
          <a:p>
            <a:r>
              <a:rPr lang="en-US" dirty="0" smtClean="0"/>
              <a:t>What did he say?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Grouping	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do the conference in groups of no more than 2 students.  No exceptions.</a:t>
            </a:r>
          </a:p>
          <a:p>
            <a:r>
              <a:rPr lang="en-US" dirty="0" smtClean="0"/>
              <a:t>Find a partner if you want.</a:t>
            </a:r>
          </a:p>
          <a:p>
            <a:r>
              <a:rPr lang="en-US" dirty="0" smtClean="0"/>
              <a:t>Now you will be given the topics that you can search.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Chapters that you may get ideas are as follows.  These are just guidelines, you will have to do more research on your own.</a:t>
            </a:r>
            <a:endParaRPr lang="th-T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Biology: Chapter 11, 12, 15, 35-40.</a:t>
            </a:r>
          </a:p>
          <a:p>
            <a:r>
              <a:rPr lang="en-US" dirty="0" smtClean="0"/>
              <a:t>APES: You may use any of the lab kits we have in the class but you must design your own experiment.</a:t>
            </a:r>
          </a:p>
          <a:p>
            <a:r>
              <a:rPr lang="en-US" dirty="0" smtClean="0"/>
              <a:t>Science Interactions: You may do experiments that involve chemistry, technology, and or electronics.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Gantt Charts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example of a Gantt Chart.  I have prepared one for you that you must complete after the previous stages are done.</a:t>
            </a:r>
          </a:p>
          <a:p>
            <a:r>
              <a:rPr lang="en-US" dirty="0" smtClean="0"/>
              <a:t>This will help you organize your time.</a:t>
            </a:r>
          </a:p>
          <a:p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handout will help you to organize your plan.</a:t>
            </a:r>
          </a:p>
          <a:p>
            <a:r>
              <a:rPr lang="en-US" dirty="0" smtClean="0"/>
              <a:t>This is a general system of events.  Yours may be different and that is ok.  This is meant to be an example.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thing you must do is begin your Gantt Chart with your partner… you may begin.</a:t>
            </a:r>
          </a:p>
          <a:p>
            <a:r>
              <a:rPr lang="en-US" dirty="0" smtClean="0"/>
              <a:t>Good luck and there will be more to come.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311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2009 Science Enquiry Conference</vt:lpstr>
      <vt:lpstr>What is a Science Enquiry Conference?</vt:lpstr>
      <vt:lpstr>What just happened?</vt:lpstr>
      <vt:lpstr>Grouping </vt:lpstr>
      <vt:lpstr>The Chapters that you may get ideas are as follows.  These are just guidelines, you will have to do more research on your own.</vt:lpstr>
      <vt:lpstr>Gantt Charts</vt:lpstr>
      <vt:lpstr>The Process</vt:lpstr>
      <vt:lpstr>Begin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2009 Science Enquiry Conference</dc:title>
  <dc:creator>iLLuSioN</dc:creator>
  <cp:lastModifiedBy>iLLuSioN</cp:lastModifiedBy>
  <cp:revision>15</cp:revision>
  <dcterms:created xsi:type="dcterms:W3CDTF">2009-01-30T01:16:22Z</dcterms:created>
  <dcterms:modified xsi:type="dcterms:W3CDTF">2009-01-30T05:04:19Z</dcterms:modified>
</cp:coreProperties>
</file>